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8" r:id="rId3"/>
    <p:sldId id="259" r:id="rId4"/>
    <p:sldId id="257" r:id="rId5"/>
    <p:sldId id="261" r:id="rId6"/>
    <p:sldId id="262" r:id="rId7"/>
    <p:sldId id="263" r:id="rId8"/>
    <p:sldId id="264" r:id="rId9"/>
    <p:sldId id="265" r:id="rId10"/>
    <p:sldId id="266" r:id="rId11"/>
  </p:sldIdLst>
  <p:sldSz cx="9144000" cy="5143500" type="screen16x9"/>
  <p:notesSz cx="6858000" cy="9144000"/>
  <p:embeddedFontLst>
    <p:embeddedFont>
      <p:font typeface="Proxima Nova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418A41-22E0-4312-9CB1-B8AD274557BA}" v="79" dt="2024-10-14T06:46:02.3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dinç Türk" userId="48abf5f3-7c8f-4edf-b3f7-19d5407c17ee" providerId="ADAL" clId="{FEE2218D-CE5E-4303-80FE-17CABFB07B15}"/>
    <pc:docChg chg="custSel modSld">
      <pc:chgData name="Erdinç Türk" userId="48abf5f3-7c8f-4edf-b3f7-19d5407c17ee" providerId="ADAL" clId="{FEE2218D-CE5E-4303-80FE-17CABFB07B15}" dt="2024-03-11T07:42:41.637" v="36" actId="20577"/>
      <pc:docMkLst>
        <pc:docMk/>
      </pc:docMkLst>
      <pc:sldChg chg="modSp mod">
        <pc:chgData name="Erdinç Türk" userId="48abf5f3-7c8f-4edf-b3f7-19d5407c17ee" providerId="ADAL" clId="{FEE2218D-CE5E-4303-80FE-17CABFB07B15}" dt="2024-03-11T07:42:41.637" v="36" actId="20577"/>
        <pc:sldMkLst>
          <pc:docMk/>
          <pc:sldMk cId="0" sldId="256"/>
        </pc:sldMkLst>
        <pc:spChg chg="mod">
          <ac:chgData name="Erdinç Türk" userId="48abf5f3-7c8f-4edf-b3f7-19d5407c17ee" providerId="ADAL" clId="{FEE2218D-CE5E-4303-80FE-17CABFB07B15}" dt="2024-03-11T07:42:38.235" v="31" actId="20577"/>
          <ac:spMkLst>
            <pc:docMk/>
            <pc:sldMk cId="0" sldId="256"/>
            <ac:spMk id="59" creationId="{00000000-0000-0000-0000-000000000000}"/>
          </ac:spMkLst>
        </pc:spChg>
        <pc:spChg chg="mod">
          <ac:chgData name="Erdinç Türk" userId="48abf5f3-7c8f-4edf-b3f7-19d5407c17ee" providerId="ADAL" clId="{FEE2218D-CE5E-4303-80FE-17CABFB07B15}" dt="2024-03-11T07:42:41.637" v="36" actId="20577"/>
          <ac:spMkLst>
            <pc:docMk/>
            <pc:sldMk cId="0" sldId="256"/>
            <ac:spMk id="60" creationId="{00000000-0000-0000-0000-000000000000}"/>
          </ac:spMkLst>
        </pc:spChg>
      </pc:sldChg>
    </pc:docChg>
  </pc:docChgLst>
  <pc:docChgLst>
    <pc:chgData name="Erdinç Türk" userId="48abf5f3-7c8f-4edf-b3f7-19d5407c17ee" providerId="ADAL" clId="{4B75432F-AA70-4752-BBA2-BAB54A44AFDA}"/>
    <pc:docChg chg="custSel modSld">
      <pc:chgData name="Erdinç Türk" userId="48abf5f3-7c8f-4edf-b3f7-19d5407c17ee" providerId="ADAL" clId="{4B75432F-AA70-4752-BBA2-BAB54A44AFDA}" dt="2024-04-25T06:38:01.407" v="28" actId="27636"/>
      <pc:docMkLst>
        <pc:docMk/>
      </pc:docMkLst>
      <pc:sldChg chg="modSp mod">
        <pc:chgData name="Erdinç Türk" userId="48abf5f3-7c8f-4edf-b3f7-19d5407c17ee" providerId="ADAL" clId="{4B75432F-AA70-4752-BBA2-BAB54A44AFDA}" dt="2024-04-25T06:38:01.407" v="28" actId="27636"/>
        <pc:sldMkLst>
          <pc:docMk/>
          <pc:sldMk cId="0" sldId="256"/>
        </pc:sldMkLst>
        <pc:spChg chg="mod">
          <ac:chgData name="Erdinç Türk" userId="48abf5f3-7c8f-4edf-b3f7-19d5407c17ee" providerId="ADAL" clId="{4B75432F-AA70-4752-BBA2-BAB54A44AFDA}" dt="2024-04-25T06:38:01.407" v="28" actId="27636"/>
          <ac:spMkLst>
            <pc:docMk/>
            <pc:sldMk cId="0" sldId="256"/>
            <ac:spMk id="59" creationId="{00000000-0000-0000-0000-000000000000}"/>
          </ac:spMkLst>
        </pc:spChg>
        <pc:spChg chg="mod">
          <ac:chgData name="Erdinç Türk" userId="48abf5f3-7c8f-4edf-b3f7-19d5407c17ee" providerId="ADAL" clId="{4B75432F-AA70-4752-BBA2-BAB54A44AFDA}" dt="2024-04-25T06:36:28.822" v="6"/>
          <ac:spMkLst>
            <pc:docMk/>
            <pc:sldMk cId="0" sldId="256"/>
            <ac:spMk id="60" creationId="{00000000-0000-0000-0000-000000000000}"/>
          </ac:spMkLst>
        </pc:spChg>
      </pc:sldChg>
    </pc:docChg>
  </pc:docChgLst>
  <pc:docChgLst>
    <pc:chgData name="Erdinç Türk" userId="48abf5f3-7c8f-4edf-b3f7-19d5407c17ee" providerId="ADAL" clId="{6F928F08-270F-4C9F-8906-5E412ECED238}"/>
    <pc:docChg chg="addSld">
      <pc:chgData name="Erdinç Türk" userId="48abf5f3-7c8f-4edf-b3f7-19d5407c17ee" providerId="ADAL" clId="{6F928F08-270F-4C9F-8906-5E412ECED238}" dt="2024-10-13T21:13:14.292" v="0" actId="680"/>
      <pc:docMkLst>
        <pc:docMk/>
      </pc:docMkLst>
      <pc:sldChg chg="new">
        <pc:chgData name="Erdinç Türk" userId="48abf5f3-7c8f-4edf-b3f7-19d5407c17ee" providerId="ADAL" clId="{6F928F08-270F-4C9F-8906-5E412ECED238}" dt="2024-10-13T21:13:14.292" v="0" actId="680"/>
        <pc:sldMkLst>
          <pc:docMk/>
          <pc:sldMk cId="516417326" sldId="257"/>
        </pc:sldMkLst>
      </pc:sldChg>
    </pc:docChg>
  </pc:docChgLst>
  <pc:docChgLst>
    <pc:chgData name="Erdinç Türk" userId="48abf5f3-7c8f-4edf-b3f7-19d5407c17ee" providerId="ADAL" clId="{B2418A41-22E0-4312-9CB1-B8AD274557BA}"/>
    <pc:docChg chg="undo custSel addSld delSld modSld sldOrd">
      <pc:chgData name="Erdinç Türk" userId="48abf5f3-7c8f-4edf-b3f7-19d5407c17ee" providerId="ADAL" clId="{B2418A41-22E0-4312-9CB1-B8AD274557BA}" dt="2024-10-14T06:51:26.342" v="1364" actId="1076"/>
      <pc:docMkLst>
        <pc:docMk/>
      </pc:docMkLst>
      <pc:sldChg chg="modSp mod">
        <pc:chgData name="Erdinç Türk" userId="48abf5f3-7c8f-4edf-b3f7-19d5407c17ee" providerId="ADAL" clId="{B2418A41-22E0-4312-9CB1-B8AD274557BA}" dt="2024-10-13T21:14:36.071" v="40" actId="20577"/>
        <pc:sldMkLst>
          <pc:docMk/>
          <pc:sldMk cId="0" sldId="256"/>
        </pc:sldMkLst>
        <pc:spChg chg="mod">
          <ac:chgData name="Erdinç Türk" userId="48abf5f3-7c8f-4edf-b3f7-19d5407c17ee" providerId="ADAL" clId="{B2418A41-22E0-4312-9CB1-B8AD274557BA}" dt="2024-10-13T21:14:36.071" v="40" actId="20577"/>
          <ac:spMkLst>
            <pc:docMk/>
            <pc:sldMk cId="0" sldId="256"/>
            <ac:spMk id="59" creationId="{00000000-0000-0000-0000-000000000000}"/>
          </ac:spMkLst>
        </pc:spChg>
        <pc:spChg chg="mod">
          <ac:chgData name="Erdinç Türk" userId="48abf5f3-7c8f-4edf-b3f7-19d5407c17ee" providerId="ADAL" clId="{B2418A41-22E0-4312-9CB1-B8AD274557BA}" dt="2024-10-13T21:14:31.481" v="37" actId="20577"/>
          <ac:spMkLst>
            <pc:docMk/>
            <pc:sldMk cId="0" sldId="256"/>
            <ac:spMk id="60" creationId="{00000000-0000-0000-0000-000000000000}"/>
          </ac:spMkLst>
        </pc:spChg>
      </pc:sldChg>
      <pc:sldChg chg="addSp modSp mod">
        <pc:chgData name="Erdinç Türk" userId="48abf5f3-7c8f-4edf-b3f7-19d5407c17ee" providerId="ADAL" clId="{B2418A41-22E0-4312-9CB1-B8AD274557BA}" dt="2024-10-13T21:53:16.956" v="931" actId="255"/>
        <pc:sldMkLst>
          <pc:docMk/>
          <pc:sldMk cId="516417326" sldId="257"/>
        </pc:sldMkLst>
        <pc:spChg chg="mod">
          <ac:chgData name="Erdinç Türk" userId="48abf5f3-7c8f-4edf-b3f7-19d5407c17ee" providerId="ADAL" clId="{B2418A41-22E0-4312-9CB1-B8AD274557BA}" dt="2024-10-13T21:36:21.444" v="686"/>
          <ac:spMkLst>
            <pc:docMk/>
            <pc:sldMk cId="516417326" sldId="257"/>
            <ac:spMk id="2" creationId="{7101C9EB-575D-EEF0-3386-75522AD750F8}"/>
          </ac:spMkLst>
        </pc:spChg>
        <pc:spChg chg="mod">
          <ac:chgData name="Erdinç Türk" userId="48abf5f3-7c8f-4edf-b3f7-19d5407c17ee" providerId="ADAL" clId="{B2418A41-22E0-4312-9CB1-B8AD274557BA}" dt="2024-10-13T21:17:33.763" v="54" actId="5793"/>
          <ac:spMkLst>
            <pc:docMk/>
            <pc:sldMk cId="516417326" sldId="257"/>
            <ac:spMk id="3" creationId="{33B3AD57-349A-6C71-F7D8-8C08FC65CFEF}"/>
          </ac:spMkLst>
        </pc:spChg>
        <pc:graphicFrameChg chg="add mod modGraphic">
          <ac:chgData name="Erdinç Türk" userId="48abf5f3-7c8f-4edf-b3f7-19d5407c17ee" providerId="ADAL" clId="{B2418A41-22E0-4312-9CB1-B8AD274557BA}" dt="2024-10-13T21:53:16.956" v="931" actId="255"/>
          <ac:graphicFrameMkLst>
            <pc:docMk/>
            <pc:sldMk cId="516417326" sldId="257"/>
            <ac:graphicFrameMk id="4" creationId="{32E6DCB9-613D-6759-016C-B7D25C9B4E48}"/>
          </ac:graphicFrameMkLst>
        </pc:graphicFrameChg>
      </pc:sldChg>
      <pc:sldChg chg="modSp new mod">
        <pc:chgData name="Erdinç Türk" userId="48abf5f3-7c8f-4edf-b3f7-19d5407c17ee" providerId="ADAL" clId="{B2418A41-22E0-4312-9CB1-B8AD274557BA}" dt="2024-10-13T21:26:02.332" v="495" actId="12"/>
        <pc:sldMkLst>
          <pc:docMk/>
          <pc:sldMk cId="3444575950" sldId="258"/>
        </pc:sldMkLst>
        <pc:spChg chg="mod">
          <ac:chgData name="Erdinç Türk" userId="48abf5f3-7c8f-4edf-b3f7-19d5407c17ee" providerId="ADAL" clId="{B2418A41-22E0-4312-9CB1-B8AD274557BA}" dt="2024-10-13T21:25:09.391" v="418" actId="20577"/>
          <ac:spMkLst>
            <pc:docMk/>
            <pc:sldMk cId="3444575950" sldId="258"/>
            <ac:spMk id="2" creationId="{77907C04-1678-8DFC-E84E-061ABA4F1D80}"/>
          </ac:spMkLst>
        </pc:spChg>
        <pc:spChg chg="mod">
          <ac:chgData name="Erdinç Türk" userId="48abf5f3-7c8f-4edf-b3f7-19d5407c17ee" providerId="ADAL" clId="{B2418A41-22E0-4312-9CB1-B8AD274557BA}" dt="2024-10-13T21:26:02.332" v="495" actId="12"/>
          <ac:spMkLst>
            <pc:docMk/>
            <pc:sldMk cId="3444575950" sldId="258"/>
            <ac:spMk id="3" creationId="{EADDA828-5CAE-FD2D-F19A-08760FA27F59}"/>
          </ac:spMkLst>
        </pc:spChg>
      </pc:sldChg>
      <pc:sldChg chg="addSp delSp modSp new mod ord">
        <pc:chgData name="Erdinç Türk" userId="48abf5f3-7c8f-4edf-b3f7-19d5407c17ee" providerId="ADAL" clId="{B2418A41-22E0-4312-9CB1-B8AD274557BA}" dt="2024-10-13T21:52:58.742" v="930" actId="403"/>
        <pc:sldMkLst>
          <pc:docMk/>
          <pc:sldMk cId="1017599382" sldId="259"/>
        </pc:sldMkLst>
        <pc:spChg chg="mod">
          <ac:chgData name="Erdinç Türk" userId="48abf5f3-7c8f-4edf-b3f7-19d5407c17ee" providerId="ADAL" clId="{B2418A41-22E0-4312-9CB1-B8AD274557BA}" dt="2024-10-13T21:29:38.636" v="533" actId="20577"/>
          <ac:spMkLst>
            <pc:docMk/>
            <pc:sldMk cId="1017599382" sldId="259"/>
            <ac:spMk id="2" creationId="{7AB520FD-B69E-AAC4-2C3B-1B690369F241}"/>
          </ac:spMkLst>
        </pc:spChg>
        <pc:spChg chg="add del mod">
          <ac:chgData name="Erdinç Türk" userId="48abf5f3-7c8f-4edf-b3f7-19d5407c17ee" providerId="ADAL" clId="{B2418A41-22E0-4312-9CB1-B8AD274557BA}" dt="2024-10-13T21:52:58.742" v="930" actId="403"/>
          <ac:spMkLst>
            <pc:docMk/>
            <pc:sldMk cId="1017599382" sldId="259"/>
            <ac:spMk id="3" creationId="{80061F6B-E51D-47AB-CCA0-096EBBFD76D2}"/>
          </ac:spMkLst>
        </pc:spChg>
        <pc:spChg chg="add mod">
          <ac:chgData name="Erdinç Türk" userId="48abf5f3-7c8f-4edf-b3f7-19d5407c17ee" providerId="ADAL" clId="{B2418A41-22E0-4312-9CB1-B8AD274557BA}" dt="2024-10-13T21:29:47.738" v="535"/>
          <ac:spMkLst>
            <pc:docMk/>
            <pc:sldMk cId="1017599382" sldId="259"/>
            <ac:spMk id="4" creationId="{FA75DD64-9498-B8CC-D669-593F38185ABA}"/>
          </ac:spMkLst>
        </pc:spChg>
        <pc:spChg chg="add mod">
          <ac:chgData name="Erdinç Türk" userId="48abf5f3-7c8f-4edf-b3f7-19d5407c17ee" providerId="ADAL" clId="{B2418A41-22E0-4312-9CB1-B8AD274557BA}" dt="2024-10-13T21:29:49.790" v="537"/>
          <ac:spMkLst>
            <pc:docMk/>
            <pc:sldMk cId="1017599382" sldId="259"/>
            <ac:spMk id="5" creationId="{9DDFD644-7530-6AEB-8BE4-3009758135E5}"/>
          </ac:spMkLst>
        </pc:spChg>
      </pc:sldChg>
      <pc:sldChg chg="modSp new del mod">
        <pc:chgData name="Erdinç Türk" userId="48abf5f3-7c8f-4edf-b3f7-19d5407c17ee" providerId="ADAL" clId="{B2418A41-22E0-4312-9CB1-B8AD274557BA}" dt="2024-10-13T21:29:32.783" v="518" actId="680"/>
        <pc:sldMkLst>
          <pc:docMk/>
          <pc:sldMk cId="3776048890" sldId="259"/>
        </pc:sldMkLst>
        <pc:spChg chg="mod">
          <ac:chgData name="Erdinç Türk" userId="48abf5f3-7c8f-4edf-b3f7-19d5407c17ee" providerId="ADAL" clId="{B2418A41-22E0-4312-9CB1-B8AD274557BA}" dt="2024-10-13T21:29:32.783" v="518" actId="680"/>
          <ac:spMkLst>
            <pc:docMk/>
            <pc:sldMk cId="3776048890" sldId="259"/>
            <ac:spMk id="2" creationId="{38D1F809-EAF7-3E3D-7CA2-087537007676}"/>
          </ac:spMkLst>
        </pc:spChg>
      </pc:sldChg>
      <pc:sldChg chg="modSp new del mod">
        <pc:chgData name="Erdinç Türk" userId="48abf5f3-7c8f-4edf-b3f7-19d5407c17ee" providerId="ADAL" clId="{B2418A41-22E0-4312-9CB1-B8AD274557BA}" dt="2024-10-13T21:41:47.490" v="801" actId="47"/>
        <pc:sldMkLst>
          <pc:docMk/>
          <pc:sldMk cId="3705210266" sldId="260"/>
        </pc:sldMkLst>
        <pc:spChg chg="mod">
          <ac:chgData name="Erdinç Türk" userId="48abf5f3-7c8f-4edf-b3f7-19d5407c17ee" providerId="ADAL" clId="{B2418A41-22E0-4312-9CB1-B8AD274557BA}" dt="2024-10-13T21:34:41.281" v="672" actId="20577"/>
          <ac:spMkLst>
            <pc:docMk/>
            <pc:sldMk cId="3705210266" sldId="260"/>
            <ac:spMk id="2" creationId="{467AE9C6-BA3A-8282-AAA9-98F0386FF87F}"/>
          </ac:spMkLst>
        </pc:spChg>
        <pc:spChg chg="mod">
          <ac:chgData name="Erdinç Türk" userId="48abf5f3-7c8f-4edf-b3f7-19d5407c17ee" providerId="ADAL" clId="{B2418A41-22E0-4312-9CB1-B8AD274557BA}" dt="2024-10-13T21:35:27.962" v="683" actId="12"/>
          <ac:spMkLst>
            <pc:docMk/>
            <pc:sldMk cId="3705210266" sldId="260"/>
            <ac:spMk id="3" creationId="{673392F8-0C4A-8A98-F40C-C0DF36FC3B9A}"/>
          </ac:spMkLst>
        </pc:spChg>
      </pc:sldChg>
      <pc:sldChg chg="addSp modSp new mod modClrScheme chgLayout">
        <pc:chgData name="Erdinç Türk" userId="48abf5f3-7c8f-4edf-b3f7-19d5407c17ee" providerId="ADAL" clId="{B2418A41-22E0-4312-9CB1-B8AD274557BA}" dt="2024-10-13T21:53:49.411" v="940" actId="1076"/>
        <pc:sldMkLst>
          <pc:docMk/>
          <pc:sldMk cId="1090586135" sldId="261"/>
        </pc:sldMkLst>
        <pc:spChg chg="mod">
          <ac:chgData name="Erdinç Türk" userId="48abf5f3-7c8f-4edf-b3f7-19d5407c17ee" providerId="ADAL" clId="{B2418A41-22E0-4312-9CB1-B8AD274557BA}" dt="2024-10-13T21:39:03.277" v="741" actId="26606"/>
          <ac:spMkLst>
            <pc:docMk/>
            <pc:sldMk cId="1090586135" sldId="261"/>
            <ac:spMk id="2" creationId="{B11C0D2B-0643-7BED-446A-8EB8E8CA6A47}"/>
          </ac:spMkLst>
        </pc:spChg>
        <pc:spChg chg="mod ord">
          <ac:chgData name="Erdinç Türk" userId="48abf5f3-7c8f-4edf-b3f7-19d5407c17ee" providerId="ADAL" clId="{B2418A41-22E0-4312-9CB1-B8AD274557BA}" dt="2024-10-13T21:53:36.420" v="935" actId="27636"/>
          <ac:spMkLst>
            <pc:docMk/>
            <pc:sldMk cId="1090586135" sldId="261"/>
            <ac:spMk id="3" creationId="{D1B69E86-8043-BE19-F2F4-012B36DA0645}"/>
          </ac:spMkLst>
        </pc:spChg>
        <pc:picChg chg="add mod">
          <ac:chgData name="Erdinç Türk" userId="48abf5f3-7c8f-4edf-b3f7-19d5407c17ee" providerId="ADAL" clId="{B2418A41-22E0-4312-9CB1-B8AD274557BA}" dt="2024-10-13T21:53:49.411" v="940" actId="1076"/>
          <ac:picMkLst>
            <pc:docMk/>
            <pc:sldMk cId="1090586135" sldId="261"/>
            <ac:picMk id="1026" creationId="{D6738FB4-859E-5E5B-8C93-0ADCD9AF0064}"/>
          </ac:picMkLst>
        </pc:picChg>
        <pc:picChg chg="add mod">
          <ac:chgData name="Erdinç Türk" userId="48abf5f3-7c8f-4edf-b3f7-19d5407c17ee" providerId="ADAL" clId="{B2418A41-22E0-4312-9CB1-B8AD274557BA}" dt="2024-10-13T21:53:46.568" v="939" actId="1076"/>
          <ac:picMkLst>
            <pc:docMk/>
            <pc:sldMk cId="1090586135" sldId="261"/>
            <ac:picMk id="1028" creationId="{C2F3E73C-CA34-F430-7C01-AA45A54742E2}"/>
          </ac:picMkLst>
        </pc:picChg>
      </pc:sldChg>
      <pc:sldChg chg="addSp delSp modSp new mod">
        <pc:chgData name="Erdinç Türk" userId="48abf5f3-7c8f-4edf-b3f7-19d5407c17ee" providerId="ADAL" clId="{B2418A41-22E0-4312-9CB1-B8AD274557BA}" dt="2024-10-13T21:54:04.215" v="942" actId="113"/>
        <pc:sldMkLst>
          <pc:docMk/>
          <pc:sldMk cId="1958524631" sldId="262"/>
        </pc:sldMkLst>
        <pc:spChg chg="mod">
          <ac:chgData name="Erdinç Türk" userId="48abf5f3-7c8f-4edf-b3f7-19d5407c17ee" providerId="ADAL" clId="{B2418A41-22E0-4312-9CB1-B8AD274557BA}" dt="2024-10-13T21:48:49.382" v="817" actId="20577"/>
          <ac:spMkLst>
            <pc:docMk/>
            <pc:sldMk cId="1958524631" sldId="262"/>
            <ac:spMk id="2" creationId="{74084DE5-EBC2-C3B2-3E77-747E95CC89AF}"/>
          </ac:spMkLst>
        </pc:spChg>
        <pc:spChg chg="add del mod">
          <ac:chgData name="Erdinç Türk" userId="48abf5f3-7c8f-4edf-b3f7-19d5407c17ee" providerId="ADAL" clId="{B2418A41-22E0-4312-9CB1-B8AD274557BA}" dt="2024-10-13T21:54:04.215" v="942" actId="113"/>
          <ac:spMkLst>
            <pc:docMk/>
            <pc:sldMk cId="1958524631" sldId="262"/>
            <ac:spMk id="3" creationId="{BB9D98C0-445D-858D-F689-D35301F5009A}"/>
          </ac:spMkLst>
        </pc:spChg>
        <pc:spChg chg="add mod">
          <ac:chgData name="Erdinç Türk" userId="48abf5f3-7c8f-4edf-b3f7-19d5407c17ee" providerId="ADAL" clId="{B2418A41-22E0-4312-9CB1-B8AD274557BA}" dt="2024-10-13T21:48:53.841" v="819"/>
          <ac:spMkLst>
            <pc:docMk/>
            <pc:sldMk cId="1958524631" sldId="262"/>
            <ac:spMk id="4" creationId="{CA12E564-83F9-C7F7-C5C1-05E4A6525DFA}"/>
          </ac:spMkLst>
        </pc:spChg>
      </pc:sldChg>
      <pc:sldChg chg="modSp new mod">
        <pc:chgData name="Erdinç Türk" userId="48abf5f3-7c8f-4edf-b3f7-19d5407c17ee" providerId="ADAL" clId="{B2418A41-22E0-4312-9CB1-B8AD274557BA}" dt="2024-10-13T21:58:02.095" v="974" actId="113"/>
        <pc:sldMkLst>
          <pc:docMk/>
          <pc:sldMk cId="4206287031" sldId="263"/>
        </pc:sldMkLst>
        <pc:spChg chg="mod">
          <ac:chgData name="Erdinç Türk" userId="48abf5f3-7c8f-4edf-b3f7-19d5407c17ee" providerId="ADAL" clId="{B2418A41-22E0-4312-9CB1-B8AD274557BA}" dt="2024-10-13T21:54:32.209" v="943"/>
          <ac:spMkLst>
            <pc:docMk/>
            <pc:sldMk cId="4206287031" sldId="263"/>
            <ac:spMk id="2" creationId="{3D065733-CD99-818D-CCF7-30D2A5FD65C9}"/>
          </ac:spMkLst>
        </pc:spChg>
        <pc:spChg chg="mod">
          <ac:chgData name="Erdinç Türk" userId="48abf5f3-7c8f-4edf-b3f7-19d5407c17ee" providerId="ADAL" clId="{B2418A41-22E0-4312-9CB1-B8AD274557BA}" dt="2024-10-13T21:58:02.095" v="974" actId="113"/>
          <ac:spMkLst>
            <pc:docMk/>
            <pc:sldMk cId="4206287031" sldId="263"/>
            <ac:spMk id="3" creationId="{C3A9A197-E059-B67F-DDC2-108034D1E29A}"/>
          </ac:spMkLst>
        </pc:spChg>
      </pc:sldChg>
      <pc:sldChg chg="addSp delSp modSp new mod">
        <pc:chgData name="Erdinç Türk" userId="48abf5f3-7c8f-4edf-b3f7-19d5407c17ee" providerId="ADAL" clId="{B2418A41-22E0-4312-9CB1-B8AD274557BA}" dt="2024-10-13T22:04:17.897" v="1068" actId="20577"/>
        <pc:sldMkLst>
          <pc:docMk/>
          <pc:sldMk cId="241986135" sldId="264"/>
        </pc:sldMkLst>
        <pc:spChg chg="mod">
          <ac:chgData name="Erdinç Türk" userId="48abf5f3-7c8f-4edf-b3f7-19d5407c17ee" providerId="ADAL" clId="{B2418A41-22E0-4312-9CB1-B8AD274557BA}" dt="2024-10-13T21:58:19.574" v="992" actId="20577"/>
          <ac:spMkLst>
            <pc:docMk/>
            <pc:sldMk cId="241986135" sldId="264"/>
            <ac:spMk id="2" creationId="{73EADE66-53A2-D64D-2031-47DEFE3CC333}"/>
          </ac:spMkLst>
        </pc:spChg>
        <pc:spChg chg="add del mod">
          <ac:chgData name="Erdinç Türk" userId="48abf5f3-7c8f-4edf-b3f7-19d5407c17ee" providerId="ADAL" clId="{B2418A41-22E0-4312-9CB1-B8AD274557BA}" dt="2024-10-13T22:04:17.897" v="1068" actId="20577"/>
          <ac:spMkLst>
            <pc:docMk/>
            <pc:sldMk cId="241986135" sldId="264"/>
            <ac:spMk id="3" creationId="{5BF85AD0-C389-148A-C80E-D27B47D8EC98}"/>
          </ac:spMkLst>
        </pc:spChg>
        <pc:spChg chg="add mod">
          <ac:chgData name="Erdinç Türk" userId="48abf5f3-7c8f-4edf-b3f7-19d5407c17ee" providerId="ADAL" clId="{B2418A41-22E0-4312-9CB1-B8AD274557BA}" dt="2024-10-13T22:01:25.697" v="998"/>
          <ac:spMkLst>
            <pc:docMk/>
            <pc:sldMk cId="241986135" sldId="264"/>
            <ac:spMk id="4" creationId="{180F0796-BF17-8C4A-3949-EEDAAA212B12}"/>
          </ac:spMkLst>
        </pc:spChg>
      </pc:sldChg>
      <pc:sldChg chg="addSp modSp new mod modClrScheme chgLayout">
        <pc:chgData name="Erdinç Türk" userId="48abf5f3-7c8f-4edf-b3f7-19d5407c17ee" providerId="ADAL" clId="{B2418A41-22E0-4312-9CB1-B8AD274557BA}" dt="2024-10-14T06:51:26.342" v="1364" actId="1076"/>
        <pc:sldMkLst>
          <pc:docMk/>
          <pc:sldMk cId="4117690648" sldId="265"/>
        </pc:sldMkLst>
        <pc:spChg chg="mod ord">
          <ac:chgData name="Erdinç Türk" userId="48abf5f3-7c8f-4edf-b3f7-19d5407c17ee" providerId="ADAL" clId="{B2418A41-22E0-4312-9CB1-B8AD274557BA}" dt="2024-10-14T06:36:30.203" v="1212" actId="700"/>
          <ac:spMkLst>
            <pc:docMk/>
            <pc:sldMk cId="4117690648" sldId="265"/>
            <ac:spMk id="2" creationId="{17DFDB4A-48D8-B1F6-461B-66D824851993}"/>
          </ac:spMkLst>
        </pc:spChg>
        <pc:spChg chg="mod ord">
          <ac:chgData name="Erdinç Türk" userId="48abf5f3-7c8f-4edf-b3f7-19d5407c17ee" providerId="ADAL" clId="{B2418A41-22E0-4312-9CB1-B8AD274557BA}" dt="2024-10-14T06:51:17.199" v="1361" actId="403"/>
          <ac:spMkLst>
            <pc:docMk/>
            <pc:sldMk cId="4117690648" sldId="265"/>
            <ac:spMk id="3" creationId="{AFC13374-7C9A-13F7-85B7-8292BCF7F167}"/>
          </ac:spMkLst>
        </pc:spChg>
        <pc:spChg chg="add mod ord">
          <ac:chgData name="Erdinç Türk" userId="48abf5f3-7c8f-4edf-b3f7-19d5407c17ee" providerId="ADAL" clId="{B2418A41-22E0-4312-9CB1-B8AD274557BA}" dt="2024-10-14T06:36:30.203" v="1212" actId="700"/>
          <ac:spMkLst>
            <pc:docMk/>
            <pc:sldMk cId="4117690648" sldId="265"/>
            <ac:spMk id="6" creationId="{CF8D8B08-A692-5948-AB2F-06B89D00333D}"/>
          </ac:spMkLst>
        </pc:spChg>
        <pc:spChg chg="add mod">
          <ac:chgData name="Erdinç Türk" userId="48abf5f3-7c8f-4edf-b3f7-19d5407c17ee" providerId="ADAL" clId="{B2418A41-22E0-4312-9CB1-B8AD274557BA}" dt="2024-10-14T06:43:01.168" v="1328" actId="1582"/>
          <ac:spMkLst>
            <pc:docMk/>
            <pc:sldMk cId="4117690648" sldId="265"/>
            <ac:spMk id="7" creationId="{F055476E-7975-4614-27AD-904C624478B6}"/>
          </ac:spMkLst>
        </pc:spChg>
        <pc:spChg chg="add mod">
          <ac:chgData name="Erdinç Türk" userId="48abf5f3-7c8f-4edf-b3f7-19d5407c17ee" providerId="ADAL" clId="{B2418A41-22E0-4312-9CB1-B8AD274557BA}" dt="2024-10-14T06:51:26.342" v="1364" actId="1076"/>
          <ac:spMkLst>
            <pc:docMk/>
            <pc:sldMk cId="4117690648" sldId="265"/>
            <ac:spMk id="12" creationId="{D959FE49-1894-0614-1C9C-5984D74C4847}"/>
          </ac:spMkLst>
        </pc:spChg>
        <pc:spChg chg="add mod">
          <ac:chgData name="Erdinç Türk" userId="48abf5f3-7c8f-4edf-b3f7-19d5407c17ee" providerId="ADAL" clId="{B2418A41-22E0-4312-9CB1-B8AD274557BA}" dt="2024-10-14T06:44:08.388" v="1352" actId="20577"/>
          <ac:spMkLst>
            <pc:docMk/>
            <pc:sldMk cId="4117690648" sldId="265"/>
            <ac:spMk id="21" creationId="{D7944CF1-AEA8-186F-ECE8-F390E55A5322}"/>
          </ac:spMkLst>
        </pc:spChg>
        <pc:picChg chg="add mod modCrop">
          <ac:chgData name="Erdinç Türk" userId="48abf5f3-7c8f-4edf-b3f7-19d5407c17ee" providerId="ADAL" clId="{B2418A41-22E0-4312-9CB1-B8AD274557BA}" dt="2024-10-14T06:40:15.947" v="1250" actId="1076"/>
          <ac:picMkLst>
            <pc:docMk/>
            <pc:sldMk cId="4117690648" sldId="265"/>
            <ac:picMk id="5" creationId="{A4985F1C-669A-BC17-D3FF-624A6F207595}"/>
          </ac:picMkLst>
        </pc:picChg>
        <pc:cxnChg chg="add mod">
          <ac:chgData name="Erdinç Türk" userId="48abf5f3-7c8f-4edf-b3f7-19d5407c17ee" providerId="ADAL" clId="{B2418A41-22E0-4312-9CB1-B8AD274557BA}" dt="2024-10-14T06:51:26.342" v="1364" actId="1076"/>
          <ac:cxnSpMkLst>
            <pc:docMk/>
            <pc:sldMk cId="4117690648" sldId="265"/>
            <ac:cxnSpMk id="9" creationId="{20F6FAF9-D8C2-721A-D24F-19FFDAA4F06C}"/>
          </ac:cxnSpMkLst>
        </pc:cxnChg>
      </pc:sldChg>
      <pc:sldChg chg="addSp delSp modSp add ord">
        <pc:chgData name="Erdinç Türk" userId="48abf5f3-7c8f-4edf-b3f7-19d5407c17ee" providerId="ADAL" clId="{B2418A41-22E0-4312-9CB1-B8AD274557BA}" dt="2024-10-14T06:46:02.349" v="1357" actId="478"/>
        <pc:sldMkLst>
          <pc:docMk/>
          <pc:sldMk cId="4168757193" sldId="266"/>
        </pc:sldMkLst>
        <pc:spChg chg="mod">
          <ac:chgData name="Erdinç Türk" userId="48abf5f3-7c8f-4edf-b3f7-19d5407c17ee" providerId="ADAL" clId="{B2418A41-22E0-4312-9CB1-B8AD274557BA}" dt="2024-10-14T06:46:00.438" v="1356" actId="1076"/>
          <ac:spMkLst>
            <pc:docMk/>
            <pc:sldMk cId="4168757193" sldId="266"/>
            <ac:spMk id="3" creationId="{AFC13374-7C9A-13F7-85B7-8292BCF7F167}"/>
          </ac:spMkLst>
        </pc:spChg>
        <pc:picChg chg="add del mod">
          <ac:chgData name="Erdinç Türk" userId="48abf5f3-7c8f-4edf-b3f7-19d5407c17ee" providerId="ADAL" clId="{B2418A41-22E0-4312-9CB1-B8AD274557BA}" dt="2024-10-14T06:46:02.349" v="1357" actId="478"/>
          <ac:picMkLst>
            <pc:docMk/>
            <pc:sldMk cId="4168757193" sldId="266"/>
            <ac:picMk id="1026" creationId="{AAD4C774-CFAF-9257-2ECD-EC5DF53CDFEF}"/>
          </ac:picMkLst>
        </pc:picChg>
      </pc:sldChg>
    </pc:docChg>
  </pc:docChgLst>
</pc:chgInfo>
</file>

<file path=ppt/media/image1.pn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sparkfun.com/tutorials/how-to-use-a-breadboard/all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erdincturk@akdeniz.edu.tr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bcenter.com/" TargetMode="External"/><Relationship Id="rId2" Type="http://schemas.openxmlformats.org/officeDocument/2006/relationships/hyperlink" Target="http://www.cburch.com/logisim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https://www.yildirimelektronik.com/dokuman/Y-0016%20v.20.pdf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-GB" dirty="0"/>
              <a:t>Lab Introduction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CSE 211 – Digital Design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DB4A-48D8-B1F6-461B-66D82485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you need to know?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13374-7C9A-13F7-85B7-8292BCF7F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806" y="1545045"/>
            <a:ext cx="8520600" cy="34164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How to use a breadboard</a:t>
            </a:r>
          </a:p>
          <a:p>
            <a:pPr marL="114300" indent="0">
              <a:buNone/>
            </a:pPr>
            <a:r>
              <a:rPr lang="tr-TR" dirty="0">
                <a:hlinkClick r:id="rId2"/>
              </a:rPr>
              <a:t>https://learn.sparkfun.com/tutorials/how-to-use-a-breadboard/all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68757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07C04-1678-8DFC-E84E-061ABA4F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R.A. Erdinç Türk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DA828-5CAE-FD2D-F19A-08760FA27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How to contact me?</a:t>
            </a:r>
          </a:p>
          <a:p>
            <a:pPr marL="11430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Email: </a:t>
            </a:r>
            <a:r>
              <a:rPr lang="en-US" dirty="0">
                <a:hlinkClick r:id="rId2"/>
              </a:rPr>
              <a:t>erdincturk@akdeniz.edu.tr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MS Teams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44575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520FD-B69E-AAC4-2C3B-1B690369F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 Structure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61F6B-E51D-47AB-CCA0-096EBBFD76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/>
              <a:t>Weekly Labs</a:t>
            </a:r>
            <a:r>
              <a:rPr lang="en-US" sz="2000" dirty="0"/>
              <a:t>: 8 total sessions (1 lab per week)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/>
              <a:t>Duration: </a:t>
            </a:r>
            <a:r>
              <a:rPr lang="en-US" sz="2000" dirty="0"/>
              <a:t>Each lab will last approximately 1.5 hours 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dirty="0"/>
              <a:t>Location: </a:t>
            </a:r>
            <a:r>
              <a:rPr lang="tr-TR" sz="2000" dirty="0"/>
              <a:t>Elektrik – Elektronik Ölçme ve Devre Laboratuvarı</a:t>
            </a:r>
          </a:p>
          <a:p>
            <a:pPr marL="11430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17599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1C9EB-575D-EEF0-3386-75522AD7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 Structure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3AD57-349A-6C71-F7D8-8C08FC65CF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LID4096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E6DCB9-613D-6759-016C-B7D25C9B4E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191289"/>
              </p:ext>
            </p:extLst>
          </p:nvPr>
        </p:nvGraphicFramePr>
        <p:xfrm>
          <a:off x="311700" y="1152474"/>
          <a:ext cx="8520600" cy="34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712">
                  <a:extLst>
                    <a:ext uri="{9D8B030D-6E8A-4147-A177-3AD203B41FA5}">
                      <a16:colId xmlns:a16="http://schemas.microsoft.com/office/drawing/2014/main" val="2691038508"/>
                    </a:ext>
                  </a:extLst>
                </a:gridCol>
                <a:gridCol w="2501153">
                  <a:extLst>
                    <a:ext uri="{9D8B030D-6E8A-4147-A177-3AD203B41FA5}">
                      <a16:colId xmlns:a16="http://schemas.microsoft.com/office/drawing/2014/main" val="557212165"/>
                    </a:ext>
                  </a:extLst>
                </a:gridCol>
                <a:gridCol w="4403735">
                  <a:extLst>
                    <a:ext uri="{9D8B030D-6E8A-4147-A177-3AD203B41FA5}">
                      <a16:colId xmlns:a16="http://schemas.microsoft.com/office/drawing/2014/main" val="3371344993"/>
                    </a:ext>
                  </a:extLst>
                </a:gridCol>
              </a:tblGrid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Name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Related Book Chapter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654794174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01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Digital Logic Gates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02 - Boolean Algebra and Logic Gates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99950191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02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Simplifications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03 - Gate Level Minimization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239451421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03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Adders and Subtractors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04 - Combinational Logic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160866988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04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Encoders and Decoders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04 - Combinational Logic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3089213093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05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Multiplexers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04 - Combinational Logic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560346148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06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Flip Flops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05 - Synchronous Sequential Logic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173731661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07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Ripple Counters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Chapter 06 - Registers and Counters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898930542"/>
                  </a:ext>
                </a:extLst>
              </a:tr>
              <a:tr h="3800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Lab 08</a:t>
                      </a:r>
                      <a:endParaRPr lang="LID4096" sz="1600" dirty="0"/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noProof="0" dirty="0"/>
                        <a:t>Synchronous Counters</a:t>
                      </a:r>
                    </a:p>
                  </a:txBody>
                  <a:tcPr marL="45720" marR="457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Chapter 06 - Registers and Counters</a:t>
                      </a:r>
                      <a:endParaRPr lang="LID4096" sz="1600" dirty="0"/>
                    </a:p>
                  </a:txBody>
                  <a:tcPr marL="45720" marR="45720"/>
                </a:tc>
                <a:extLst>
                  <a:ext uri="{0D108BD9-81ED-4DB2-BD59-A6C34878D82A}">
                    <a16:rowId xmlns:a16="http://schemas.microsoft.com/office/drawing/2014/main" val="2899389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641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C0D2B-0643-7BED-446A-8EB8E8CA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Tools and Resources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69E86-8043-BE19-F2F4-012B36DA06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/>
              <a:t>Tools: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Logisim: </a:t>
            </a:r>
            <a:r>
              <a:rPr lang="en-US" sz="1800" dirty="0">
                <a:hlinkClick r:id="rId2"/>
              </a:rPr>
              <a:t>http://www.cburch.com/logisim/</a:t>
            </a:r>
            <a:r>
              <a:rPr lang="en-US" sz="1800" dirty="0"/>
              <a:t> </a:t>
            </a:r>
          </a:p>
          <a:p>
            <a:pPr marL="571500" lvl="1" indent="0">
              <a:lnSpc>
                <a:spcPct val="150000"/>
              </a:lnSpc>
              <a:buNone/>
            </a:pPr>
            <a:r>
              <a:rPr lang="en-US" sz="1800" dirty="0"/>
              <a:t>or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Proteus Design Suite: </a:t>
            </a:r>
            <a:r>
              <a:rPr lang="en-US" sz="1800" dirty="0">
                <a:hlinkClick r:id="rId3"/>
              </a:rPr>
              <a:t>https://www.labcenter.com/</a:t>
            </a:r>
            <a:r>
              <a:rPr lang="en-US" sz="1800" dirty="0"/>
              <a:t>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2400" b="1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b="1" dirty="0"/>
              <a:t>Textbook Reference: </a:t>
            </a:r>
            <a:r>
              <a:rPr lang="en-US" sz="2400" dirty="0"/>
              <a:t>Digital Design by M. Morris Mano</a:t>
            </a:r>
          </a:p>
          <a:p>
            <a:pPr marL="114300" indent="0">
              <a:buNone/>
            </a:pPr>
            <a:endParaRPr lang="LID4096" dirty="0"/>
          </a:p>
        </p:txBody>
      </p:sp>
      <p:pic>
        <p:nvPicPr>
          <p:cNvPr id="1026" name="Picture 2" descr="GitHub - logisim-evolution/logisim-evolution: Digital logic ...">
            <a:extLst>
              <a:ext uri="{FF2B5EF4-FFF2-40B4-BE49-F238E27FC236}">
                <a16:creationId xmlns:a16="http://schemas.microsoft.com/office/drawing/2014/main" id="{D6738FB4-859E-5E5B-8C93-0ADCD9AF0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593" y="1654884"/>
            <a:ext cx="855785" cy="855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CB Design and Circuit Simulator Software - Proteus">
            <a:extLst>
              <a:ext uri="{FF2B5EF4-FFF2-40B4-BE49-F238E27FC236}">
                <a16:creationId xmlns:a16="http://schemas.microsoft.com/office/drawing/2014/main" id="{C2F3E73C-CA34-F430-7C01-AA45A5474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955" y="2510669"/>
            <a:ext cx="1019908" cy="70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586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4DE5-EBC2-C3B2-3E77-747E95CC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 Sections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D98C0-445D-858D-F689-D35301F500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Total Sections: </a:t>
            </a:r>
            <a:r>
              <a:rPr lang="en-US" sz="2000" dirty="0"/>
              <a:t>2 sections available for the lab.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0000"/>
                </a:solidFill>
              </a:rPr>
              <a:t>Lab starts at 13:30 for Section 1 students.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70C0"/>
                </a:solidFill>
              </a:rPr>
              <a:t>Lab starts at 15:30 for Section 2 students.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Student Capacity: </a:t>
            </a:r>
            <a:r>
              <a:rPr lang="en-US" sz="2000" dirty="0"/>
              <a:t>Approximately 44 students per section.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/>
              <a:t>Group Size: </a:t>
            </a:r>
            <a:r>
              <a:rPr lang="en-US" sz="2000" dirty="0"/>
              <a:t>Groups will consist of </a:t>
            </a:r>
            <a:r>
              <a:rPr lang="en-US" sz="2000" b="1" dirty="0">
                <a:solidFill>
                  <a:srgbClr val="FF0000"/>
                </a:solidFill>
              </a:rPr>
              <a:t>4 students each</a:t>
            </a:r>
            <a:endParaRPr lang="LID4096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524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65733-CD99-818D-CCF7-30D2A5FD6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err="1"/>
              <a:t>Lab</a:t>
            </a:r>
            <a:r>
              <a:rPr lang="tr-TR" dirty="0"/>
              <a:t> Rules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9A197-E059-B67F-DDC2-108034D1E2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0000"/>
                </a:solidFill>
              </a:rPr>
              <a:t>Arrive on time</a:t>
            </a:r>
            <a:r>
              <a:rPr lang="en-US" sz="2000" dirty="0"/>
              <a:t>; late students will not be accepted.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Handle lab equipment with </a:t>
            </a:r>
            <a:r>
              <a:rPr lang="en-US" sz="2000" b="1" dirty="0">
                <a:solidFill>
                  <a:srgbClr val="00B050"/>
                </a:solidFill>
              </a:rPr>
              <a:t>care and report </a:t>
            </a:r>
            <a:r>
              <a:rPr lang="en-US" sz="2000" dirty="0"/>
              <a:t>any damage immediately.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/>
              <a:t>Work collaboratively within your assigned group; </a:t>
            </a:r>
            <a:r>
              <a:rPr lang="en-US" sz="2000" b="1" dirty="0">
                <a:solidFill>
                  <a:srgbClr val="FF0000"/>
                </a:solidFill>
              </a:rPr>
              <a:t>ensure all members participate</a:t>
            </a:r>
            <a:r>
              <a:rPr lang="en-US" sz="2000" b="1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Seek help or clarification </a:t>
            </a:r>
            <a:r>
              <a:rPr lang="en-US" sz="2000" dirty="0"/>
              <a:t>when needed; encourage discussion within your group.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FF0000"/>
                </a:solidFill>
              </a:rPr>
              <a:t>Clean your workspace</a:t>
            </a:r>
            <a:r>
              <a:rPr lang="en-US" sz="2000" b="1" dirty="0"/>
              <a:t> </a:t>
            </a:r>
            <a:r>
              <a:rPr lang="en-US" sz="2000" dirty="0"/>
              <a:t>and return all equipment to its proper place after the session.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solidFill>
                  <a:srgbClr val="00B050"/>
                </a:solidFill>
              </a:rPr>
              <a:t>Food and drinks are not allowed </a:t>
            </a:r>
            <a:r>
              <a:rPr lang="en-US" sz="2000" dirty="0"/>
              <a:t>in the lab.</a:t>
            </a:r>
            <a:endParaRPr lang="LID4096" sz="2000" dirty="0"/>
          </a:p>
        </p:txBody>
      </p:sp>
    </p:spTree>
    <p:extLst>
      <p:ext uri="{BB962C8B-B14F-4D97-AF65-F5344CB8AC3E}">
        <p14:creationId xmlns:p14="http://schemas.microsoft.com/office/powerpoint/2010/main" val="420628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DE66-53A2-D64D-2031-47DEFE3CC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Lab Workflow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85AD0-C389-148A-C80E-D27B47D8E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416400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Pre-Lab Preparation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Read Pre-Readings: Complete any assigned readings before the lab session.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Pre-Report Submission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Fill Out Pre-Report: Complete the lab pre-report if assigned (individually).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Submit on Teams: Return the pre-report on Teams prior to the lab (individually).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During the Lab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Conduct Experiments: Successfully carry out the assigned experiments.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Collaborate: Work effectively within your group and assist each other.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1600" dirty="0"/>
              <a:t>Post-Lab Assignment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dirty="0"/>
              <a:t>Return Assignment: Submit any assignments related to the lab after completion.</a:t>
            </a:r>
            <a:endParaRPr lang="LID4096" sz="1600" dirty="0"/>
          </a:p>
        </p:txBody>
      </p:sp>
    </p:spTree>
    <p:extLst>
      <p:ext uri="{BB962C8B-B14F-4D97-AF65-F5344CB8AC3E}">
        <p14:creationId xmlns:p14="http://schemas.microsoft.com/office/powerpoint/2010/main" val="241986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FDB4A-48D8-B1F6-461B-66D82485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you need to know?</a:t>
            </a:r>
            <a:endParaRPr lang="LID4096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13374-7C9A-13F7-85B7-8292BCF7F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2733108" cy="3416400"/>
          </a:xfrm>
        </p:spPr>
        <p:txBody>
          <a:bodyPr>
            <a:normAutofit/>
          </a:bodyPr>
          <a:lstStyle/>
          <a:p>
            <a:pPr marL="400050" indent="-285750">
              <a:buFont typeface="Wingdings" panose="05000000000000000000" pitchFamily="2" charset="2"/>
              <a:buChar char="§"/>
            </a:pPr>
            <a:r>
              <a:rPr lang="en-US" sz="1800" dirty="0"/>
              <a:t>Basic Electricity Electronics Training Set  </a:t>
            </a:r>
            <a:r>
              <a:rPr lang="tr-TR" sz="1800" dirty="0">
                <a:hlinkClick r:id="rId2"/>
              </a:rPr>
              <a:t>Manual</a:t>
            </a:r>
            <a:endParaRPr lang="LID4096" sz="1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8D8B08-A692-5948-AB2F-06B89D00333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5" name="Picture 4" descr="A black and blue device with buttons and switches&#10;&#10;Description automatically generated">
            <a:extLst>
              <a:ext uri="{FF2B5EF4-FFF2-40B4-BE49-F238E27FC236}">
                <a16:creationId xmlns:a16="http://schemas.microsoft.com/office/drawing/2014/main" id="{A4985F1C-669A-BC17-D3FF-624A6F2075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11" t="8469" r="6315"/>
          <a:stretch/>
        </p:blipFill>
        <p:spPr>
          <a:xfrm>
            <a:off x="3850634" y="879785"/>
            <a:ext cx="5158154" cy="41043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55476E-7975-4614-27AD-904C624478B6}"/>
              </a:ext>
            </a:extLst>
          </p:cNvPr>
          <p:cNvSpPr/>
          <p:nvPr/>
        </p:nvSpPr>
        <p:spPr>
          <a:xfrm>
            <a:off x="3896973" y="2508615"/>
            <a:ext cx="4858728" cy="2322100"/>
          </a:xfrm>
          <a:prstGeom prst="rect">
            <a:avLst/>
          </a:prstGeom>
          <a:noFill/>
          <a:ln w="571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0F6FAF9-D8C2-721A-D24F-19FFDAA4F06C}"/>
              </a:ext>
            </a:extLst>
          </p:cNvPr>
          <p:cNvCxnSpPr>
            <a:cxnSpLocks/>
            <a:stCxn id="7" idx="1"/>
            <a:endCxn id="12" idx="3"/>
          </p:cNvCxnSpPr>
          <p:nvPr/>
        </p:nvCxnSpPr>
        <p:spPr>
          <a:xfrm flipH="1">
            <a:off x="2838441" y="3669665"/>
            <a:ext cx="10585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959FE49-1894-0614-1C9C-5984D74C4847}"/>
              </a:ext>
            </a:extLst>
          </p:cNvPr>
          <p:cNvSpPr txBox="1"/>
          <p:nvPr/>
        </p:nvSpPr>
        <p:spPr>
          <a:xfrm>
            <a:off x="388299" y="3346499"/>
            <a:ext cx="2450142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The only part we will use during the labs</a:t>
            </a:r>
            <a:endParaRPr lang="LID4096" sz="1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944CF1-AEA8-186F-ECE8-F390E55A5322}"/>
              </a:ext>
            </a:extLst>
          </p:cNvPr>
          <p:cNvSpPr/>
          <p:nvPr/>
        </p:nvSpPr>
        <p:spPr>
          <a:xfrm>
            <a:off x="6629800" y="3245082"/>
            <a:ext cx="1743423" cy="56092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Breadboard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4117690648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78DF8E4CE37C4D8BC02172B1F44B4D" ma:contentTypeVersion="0" ma:contentTypeDescription="Create a new document." ma:contentTypeScope="" ma:versionID="6728a36dcc29cde65515de40084dcd6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764bea3eb9b1a5be8fd57fac5fb459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C260FBE-2C79-4F2A-B72F-B573376C62C8}"/>
</file>

<file path=customXml/itemProps2.xml><?xml version="1.0" encoding="utf-8"?>
<ds:datastoreItem xmlns:ds="http://schemas.openxmlformats.org/officeDocument/2006/customXml" ds:itemID="{0E2131A1-D289-4FC0-AE0C-0A809BD18D69}"/>
</file>

<file path=customXml/itemProps3.xml><?xml version="1.0" encoding="utf-8"?>
<ds:datastoreItem xmlns:ds="http://schemas.openxmlformats.org/officeDocument/2006/customXml" ds:itemID="{86BC40E1-EC7A-4D82-B12F-73F945930A7F}"/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445</Words>
  <Application>Microsoft Office PowerPoint</Application>
  <PresentationFormat>On-screen Show (16:9)</PresentationFormat>
  <Paragraphs>80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Proxima Nova</vt:lpstr>
      <vt:lpstr>Wingdings</vt:lpstr>
      <vt:lpstr>Arial</vt:lpstr>
      <vt:lpstr>Spearmint</vt:lpstr>
      <vt:lpstr>Lab Introduction</vt:lpstr>
      <vt:lpstr>R.A. Erdinç Türk</vt:lpstr>
      <vt:lpstr>Lab Structure</vt:lpstr>
      <vt:lpstr>Lab Structure</vt:lpstr>
      <vt:lpstr>Tools and Resources</vt:lpstr>
      <vt:lpstr>Lab Sections</vt:lpstr>
      <vt:lpstr>Lab Rules</vt:lpstr>
      <vt:lpstr>Lab Workflow</vt:lpstr>
      <vt:lpstr>What you need to know?</vt:lpstr>
      <vt:lpstr>What you need to know?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328 Internet of Things</dc:title>
  <cp:lastModifiedBy>Erdinc Turk</cp:lastModifiedBy>
  <cp:revision>1</cp:revision>
  <dcterms:modified xsi:type="dcterms:W3CDTF">2024-10-14T06:51:30Z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0x0101008478DF8E4CE37C4D8BC02172B1F44B4D</vt:lpwstr>
  </property>
</Properties>
</file>